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sldIdLst>
    <p:sldId id="257" r:id="rId2"/>
    <p:sldId id="258" r:id="rId3"/>
    <p:sldId id="259" r:id="rId4"/>
    <p:sldId id="260" r:id="rId5"/>
    <p:sldId id="261" r:id="rId6"/>
    <p:sldId id="266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.VnArial" panose="020B7200000000000000" pitchFamily="34" charset="0"/>
      <p:regular r:id="rId12"/>
      <p:bold r:id="rId13"/>
      <p:italic r:id="rId14"/>
      <p:boldItalic r:id="rId15"/>
    </p:embeddedFont>
    <p:embeddedFont>
      <p:font typeface=".VnTimeH" panose="020B7200000000000000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  <a:srgbClr val="00FFFF"/>
    <a:srgbClr val="33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1433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1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1434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4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434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5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5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352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435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4360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436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71CA94C-7573-40FD-9388-217B839DAA4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362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96C7A-DBC8-4BEB-98D9-497AF118E0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75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1E49F-B877-4C6F-A29B-EB38BE5559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05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EE2AB-E559-4B62-9344-7BE47B6A1A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6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31254-3318-4973-8C81-0FC076FE8E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56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02FE3-F676-4176-86C4-9471975BFD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79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F9F1D-821D-4BB8-8120-BF4DCB5305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23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97E68-853C-46D4-B8E0-8896529D89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22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1A300-E337-47BE-A07C-9BFDDDDA9B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27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4031D-A176-4255-B2CF-8FF135DF9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68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9EDC2-6EB2-4BE4-921A-8B5F5B0AE5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33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331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2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332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3328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3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333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87C3D81-D359-4493-89B5-25EEA0C48E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BÀI 8. NHỮNG ỨNG DỤNG CỦA TIN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57200" y="15240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Giải các bài toán khoa học kĩ thuật </a:t>
            </a:r>
          </a:p>
          <a:p>
            <a:r>
              <a:rPr lang="en-US"/>
              <a:t>Giải các bài toán quản lí </a:t>
            </a:r>
          </a:p>
          <a:p>
            <a:r>
              <a:rPr lang="en-US"/>
              <a:t>Tự động hoá, điều khiển </a:t>
            </a:r>
          </a:p>
          <a:p>
            <a:r>
              <a:rPr lang="en-US"/>
              <a:t>Truyền thông</a:t>
            </a:r>
          </a:p>
          <a:p>
            <a:r>
              <a:rPr lang="en-US"/>
              <a:t>Công tác văn phòng</a:t>
            </a:r>
          </a:p>
          <a:p>
            <a:r>
              <a:rPr lang="en-US"/>
              <a:t>Trí tuệ nhân tạo</a:t>
            </a:r>
          </a:p>
          <a:p>
            <a:r>
              <a:rPr lang="en-US"/>
              <a:t>Giáo dục </a:t>
            </a:r>
          </a:p>
          <a:p>
            <a:r>
              <a:rPr lang="en-US"/>
              <a:t>Giải trí</a:t>
            </a:r>
            <a:r>
              <a:rPr lang="en-US" altLang="en-US" smtClean="0">
                <a:latin typeface=".VnArial" panose="020B7200000000000000" pitchFamily="34" charset="0"/>
              </a:rPr>
              <a:t> </a:t>
            </a:r>
            <a:endParaRPr lang="en-US" altLang="en-US">
              <a:latin typeface=".VnArial" panose="020B7200000000000000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81000" y="5334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en-US" sz="3600">
                <a:solidFill>
                  <a:srgbClr val="FFFF00"/>
                </a:solidFill>
              </a:rPr>
              <a:t>NHỮNG ỨNG DỤNG CỦA TIN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en-US" sz="2800" b="1"/>
              <a:t>GIẢI CÁC BÀI TOÁN KHOA HỌC KĨ THUẬT</a:t>
            </a:r>
          </a:p>
        </p:txBody>
      </p:sp>
      <p:pic>
        <p:nvPicPr>
          <p:cNvPr id="4099" name="Picture 3" descr="thietk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3124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ietk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3124200" cy="272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thietke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2895600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hietk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62000" y="3641725"/>
            <a:ext cx="220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/>
              <a:t>Thiết kế ô tô 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600700" y="3757583"/>
            <a:ext cx="2857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/>
              <a:t>Thiết </a:t>
            </a:r>
            <a:r>
              <a:rPr lang="en-US" b="1"/>
              <a:t>kế </a:t>
            </a:r>
            <a:r>
              <a:rPr lang="en-US" b="1" smtClean="0"/>
              <a:t>quy hoạch</a:t>
            </a:r>
            <a:endParaRPr lang="en-US" b="1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70271" y="6322496"/>
            <a:ext cx="2857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/>
              <a:t>Thiết </a:t>
            </a:r>
            <a:r>
              <a:rPr lang="en-US" b="1"/>
              <a:t>kế </a:t>
            </a:r>
            <a:r>
              <a:rPr lang="en-US" b="1" smtClean="0"/>
              <a:t>nhà</a:t>
            </a:r>
            <a:endParaRPr lang="en-US" b="1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600700" y="6322496"/>
            <a:ext cx="2857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/>
              <a:t>Thiết </a:t>
            </a:r>
            <a:r>
              <a:rPr lang="en-US" b="1"/>
              <a:t>kế </a:t>
            </a:r>
            <a:r>
              <a:rPr lang="en-US" b="1" smtClean="0"/>
              <a:t>máy bay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b="1"/>
              <a:t>ỨNG DỤNG TRONG QUẢN LÍ</a:t>
            </a:r>
            <a:endParaRPr lang="en-US" altLang="en-US" sz="3200" b="1">
              <a:latin typeface=".VnTimeH" pitchFamily="34" charset="0"/>
            </a:endParaRPr>
          </a:p>
        </p:txBody>
      </p:sp>
      <p:pic>
        <p:nvPicPr>
          <p:cNvPr id="5123" name="Picture 3" descr="VEMAY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838200"/>
            <a:ext cx="3686175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0"/>
            <a:ext cx="3352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THUVI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41750"/>
            <a:ext cx="3733800" cy="263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1000" y="342900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/>
              <a:t>Quản lí bán vé tại các sân bay</a:t>
            </a:r>
          </a:p>
        </p:txBody>
      </p:sp>
      <p:pic>
        <p:nvPicPr>
          <p:cNvPr id="5129" name="Picture 9" descr="ungdungtin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3200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572000" y="3456543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/>
              <a:t>Quản </a:t>
            </a:r>
            <a:r>
              <a:rPr lang="en-US" b="1"/>
              <a:t>lí </a:t>
            </a:r>
            <a:r>
              <a:rPr lang="en-US" b="1" smtClean="0"/>
              <a:t>bệnh nhân tại bệnh viện</a:t>
            </a:r>
            <a:endParaRPr lang="en-US" b="1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31839" y="6541532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/>
              <a:t>Quản </a:t>
            </a:r>
            <a:r>
              <a:rPr lang="en-US" b="1" smtClean="0"/>
              <a:t>lí sách trong thư viện</a:t>
            </a:r>
            <a:endParaRPr lang="en-US" b="1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599039" y="6491748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/>
              <a:t>Quản </a:t>
            </a:r>
            <a:r>
              <a:rPr lang="en-US" b="1" smtClean="0"/>
              <a:t>lí doanh nghiệp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en-US" sz="3600" b="1" smtClean="0"/>
              <a:t>TỰ ĐỘNG HOÁ VÀ </a:t>
            </a:r>
            <a:r>
              <a:rPr lang="en-US" sz="3600" b="1"/>
              <a:t>ĐIỀU </a:t>
            </a:r>
            <a:r>
              <a:rPr lang="en-US" sz="3600" b="1" smtClean="0"/>
              <a:t>KHIỂN </a:t>
            </a:r>
            <a:endParaRPr lang="en-US" sz="3600" b="1"/>
          </a:p>
        </p:txBody>
      </p:sp>
      <p:pic>
        <p:nvPicPr>
          <p:cNvPr id="6147" name="Picture 3" descr="img1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35052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IMG_18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8200"/>
            <a:ext cx="3886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2660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8600"/>
            <a:ext cx="4078288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TRAVEL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3733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.VnTimeH" pitchFamily="34" charset="0"/>
              </a:rPr>
              <a:t>TruyÒn th«ng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30580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b="1"/>
              <a:t>CÔNG TÁC VĂN PHÒNG</a:t>
            </a:r>
            <a:endParaRPr lang="en-US" altLang="en-US" sz="3200" b="1">
              <a:latin typeface=".VnTimeH" pitchFamily="34" charset="0"/>
            </a:endParaRPr>
          </a:p>
        </p:txBody>
      </p:sp>
      <p:pic>
        <p:nvPicPr>
          <p:cNvPr id="15366" name="Picture 6" descr="vanphong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447800"/>
            <a:ext cx="4114800" cy="3314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9" name="Picture 9" descr="thongtin3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466850"/>
            <a:ext cx="3886200" cy="3355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.VnTimeH" pitchFamily="34" charset="0"/>
              </a:rPr>
              <a:t>TrÝ tuÖ nh©n t¹o </a:t>
            </a:r>
          </a:p>
        </p:txBody>
      </p:sp>
      <p:pic>
        <p:nvPicPr>
          <p:cNvPr id="8195" name="Picture 3" descr="asim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228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sim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28003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asimo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76400"/>
            <a:ext cx="23622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en-US" b="1"/>
              <a:t>GIÁO DỤC </a:t>
            </a:r>
          </a:p>
        </p:txBody>
      </p:sp>
      <p:pic>
        <p:nvPicPr>
          <p:cNvPr id="9219" name="Picture 3" descr="ungdun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2590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ungdung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2927350" cy="285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SCHO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76400"/>
            <a:ext cx="2590800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ngdungti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0263"/>
            <a:ext cx="3429000" cy="267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RIV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03275"/>
            <a:ext cx="3133725" cy="27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GA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33528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GAM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57650"/>
            <a:ext cx="3325813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57200" y="762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en-US" b="1"/>
              <a:t>GIẢI TRÍ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56</TotalTime>
  <Words>122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.VnArial</vt:lpstr>
      <vt:lpstr>Arial</vt:lpstr>
      <vt:lpstr>.VnTimeH</vt:lpstr>
      <vt:lpstr>Wingdings</vt:lpstr>
      <vt:lpstr>Mountain Top</vt:lpstr>
      <vt:lpstr>PowerPoint Presentation</vt:lpstr>
      <vt:lpstr>PowerPoint Presentation</vt:lpstr>
      <vt:lpstr>ỨNG DỤNG TRONG QUẢN LÍ</vt:lpstr>
      <vt:lpstr>PowerPoint Presentation</vt:lpstr>
      <vt:lpstr>PowerPoint Presentation</vt:lpstr>
      <vt:lpstr>CÔNG TÁC VĂN PHÒNG</vt:lpstr>
      <vt:lpstr>PowerPoint Presentation</vt:lpstr>
      <vt:lpstr>PowerPoint Presentation</vt:lpstr>
      <vt:lpstr>PowerPoint Presentation</vt:lpstr>
      <vt:lpstr>PowerPoint Presentation</vt:lpstr>
    </vt:vector>
  </TitlesOfParts>
  <Company>PDP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Soncan</dc:creator>
  <cp:lastModifiedBy>MINHHUYGPS</cp:lastModifiedBy>
  <cp:revision>20</cp:revision>
  <dcterms:created xsi:type="dcterms:W3CDTF">2006-04-02T01:15:08Z</dcterms:created>
  <dcterms:modified xsi:type="dcterms:W3CDTF">2021-11-15T23:02:23Z</dcterms:modified>
</cp:coreProperties>
</file>